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6" r:id="rId2"/>
    <p:sldId id="275" r:id="rId3"/>
    <p:sldId id="276" r:id="rId4"/>
    <p:sldId id="264" r:id="rId5"/>
    <p:sldId id="265" r:id="rId6"/>
    <p:sldId id="267" r:id="rId7"/>
    <p:sldId id="269" r:id="rId8"/>
    <p:sldId id="270" r:id="rId9"/>
    <p:sldId id="277" r:id="rId10"/>
    <p:sldId id="278" r:id="rId11"/>
    <p:sldId id="281" r:id="rId12"/>
    <p:sldId id="282" r:id="rId13"/>
    <p:sldId id="283" r:id="rId14"/>
    <p:sldId id="272" r:id="rId15"/>
    <p:sldId id="271" r:id="rId16"/>
    <p:sldId id="279" r:id="rId17"/>
    <p:sldId id="273" r:id="rId18"/>
  </p:sldIdLst>
  <p:sldSz cx="9144000" cy="6858000" type="screen4x3"/>
  <p:notesSz cx="6858000" cy="91440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 snapToGrid="0" snapToObjects="1"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re Williams" userId="5fbce6b3d56ef098" providerId="LiveId" clId="{4027B09C-AC08-443A-B1B0-9BD5A7B0E531}"/>
    <pc:docChg chg="custSel modSld">
      <pc:chgData name="Clare Williams" userId="5fbce6b3d56ef098" providerId="LiveId" clId="{4027B09C-AC08-443A-B1B0-9BD5A7B0E531}" dt="2018-03-13T20:24:10.446" v="321" actId="20577"/>
      <pc:docMkLst>
        <pc:docMk/>
      </pc:docMkLst>
      <pc:sldChg chg="modSp">
        <pc:chgData name="Clare Williams" userId="5fbce6b3d56ef098" providerId="LiveId" clId="{4027B09C-AC08-443A-B1B0-9BD5A7B0E531}" dt="2018-03-13T20:04:07.793" v="111" actId="20577"/>
        <pc:sldMkLst>
          <pc:docMk/>
          <pc:sldMk cId="0" sldId="264"/>
        </pc:sldMkLst>
        <pc:spChg chg="mod">
          <ac:chgData name="Clare Williams" userId="5fbce6b3d56ef098" providerId="LiveId" clId="{4027B09C-AC08-443A-B1B0-9BD5A7B0E531}" dt="2018-03-13T20:04:07.793" v="111" actId="20577"/>
          <ac:spMkLst>
            <pc:docMk/>
            <pc:sldMk cId="0" sldId="264"/>
            <ac:spMk id="3" creationId="{00000000-0000-0000-0000-000000000000}"/>
          </ac:spMkLst>
        </pc:spChg>
      </pc:sldChg>
      <pc:sldChg chg="modSp">
        <pc:chgData name="Clare Williams" userId="5fbce6b3d56ef098" providerId="LiveId" clId="{4027B09C-AC08-443A-B1B0-9BD5A7B0E531}" dt="2018-03-13T20:23:16.067" v="320" actId="20577"/>
        <pc:sldMkLst>
          <pc:docMk/>
          <pc:sldMk cId="0" sldId="265"/>
        </pc:sldMkLst>
        <pc:spChg chg="mod">
          <ac:chgData name="Clare Williams" userId="5fbce6b3d56ef098" providerId="LiveId" clId="{4027B09C-AC08-443A-B1B0-9BD5A7B0E531}" dt="2018-03-13T20:23:16.067" v="320" actId="20577"/>
          <ac:spMkLst>
            <pc:docMk/>
            <pc:sldMk cId="0" sldId="265"/>
            <ac:spMk id="6" creationId="{00000000-0000-0000-0000-000000000000}"/>
          </ac:spMkLst>
        </pc:spChg>
      </pc:sldChg>
      <pc:sldChg chg="modSp">
        <pc:chgData name="Clare Williams" userId="5fbce6b3d56ef098" providerId="LiveId" clId="{4027B09C-AC08-443A-B1B0-9BD5A7B0E531}" dt="2018-03-13T20:04:45.762" v="138" actId="20577"/>
        <pc:sldMkLst>
          <pc:docMk/>
          <pc:sldMk cId="0" sldId="270"/>
        </pc:sldMkLst>
        <pc:spChg chg="mod">
          <ac:chgData name="Clare Williams" userId="5fbce6b3d56ef098" providerId="LiveId" clId="{4027B09C-AC08-443A-B1B0-9BD5A7B0E531}" dt="2018-03-13T20:04:45.762" v="138" actId="20577"/>
          <ac:spMkLst>
            <pc:docMk/>
            <pc:sldMk cId="0" sldId="270"/>
            <ac:spMk id="3" creationId="{00000000-0000-0000-0000-000000000000}"/>
          </ac:spMkLst>
        </pc:spChg>
      </pc:sldChg>
      <pc:sldChg chg="modSp modAnim">
        <pc:chgData name="Clare Williams" userId="5fbce6b3d56ef098" providerId="LiveId" clId="{4027B09C-AC08-443A-B1B0-9BD5A7B0E531}" dt="2018-03-13T20:20:37.090" v="274" actId="20577"/>
        <pc:sldMkLst>
          <pc:docMk/>
          <pc:sldMk cId="0" sldId="271"/>
        </pc:sldMkLst>
        <pc:spChg chg="mod">
          <ac:chgData name="Clare Williams" userId="5fbce6b3d56ef098" providerId="LiveId" clId="{4027B09C-AC08-443A-B1B0-9BD5A7B0E531}" dt="2018-03-13T20:20:37.090" v="274" actId="20577"/>
          <ac:spMkLst>
            <pc:docMk/>
            <pc:sldMk cId="0" sldId="271"/>
            <ac:spMk id="3" creationId="{00000000-0000-0000-0000-000000000000}"/>
          </ac:spMkLst>
        </pc:spChg>
      </pc:sldChg>
      <pc:sldChg chg="modSp">
        <pc:chgData name="Clare Williams" userId="5fbce6b3d56ef098" providerId="LiveId" clId="{4027B09C-AC08-443A-B1B0-9BD5A7B0E531}" dt="2018-03-13T20:24:10.446" v="321" actId="20577"/>
        <pc:sldMkLst>
          <pc:docMk/>
          <pc:sldMk cId="0" sldId="272"/>
        </pc:sldMkLst>
        <pc:spChg chg="mod">
          <ac:chgData name="Clare Williams" userId="5fbce6b3d56ef098" providerId="LiveId" clId="{4027B09C-AC08-443A-B1B0-9BD5A7B0E531}" dt="2018-03-13T20:24:10.446" v="321" actId="20577"/>
          <ac:spMkLst>
            <pc:docMk/>
            <pc:sldMk cId="0" sldId="272"/>
            <ac:spMk id="3" creationId="{00000000-0000-0000-0000-000000000000}"/>
          </ac:spMkLst>
        </pc:spChg>
      </pc:sldChg>
      <pc:sldChg chg="modSp">
        <pc:chgData name="Clare Williams" userId="5fbce6b3d56ef098" providerId="LiveId" clId="{4027B09C-AC08-443A-B1B0-9BD5A7B0E531}" dt="2018-03-13T20:03:28.386" v="45" actId="20577"/>
        <pc:sldMkLst>
          <pc:docMk/>
          <pc:sldMk cId="4164661290" sldId="276"/>
        </pc:sldMkLst>
        <pc:spChg chg="mod">
          <ac:chgData name="Clare Williams" userId="5fbce6b3d56ef098" providerId="LiveId" clId="{4027B09C-AC08-443A-B1B0-9BD5A7B0E531}" dt="2018-03-13T20:03:28.386" v="45" actId="20577"/>
          <ac:spMkLst>
            <pc:docMk/>
            <pc:sldMk cId="4164661290" sldId="276"/>
            <ac:spMk id="2" creationId="{00000000-0000-0000-0000-000000000000}"/>
          </ac:spMkLst>
        </pc:spChg>
      </pc:sldChg>
      <pc:sldChg chg="modSp">
        <pc:chgData name="Clare Williams" userId="5fbce6b3d56ef098" providerId="LiveId" clId="{4027B09C-AC08-443A-B1B0-9BD5A7B0E531}" dt="2018-03-13T20:10:40.416" v="171" actId="2710"/>
        <pc:sldMkLst>
          <pc:docMk/>
          <pc:sldMk cId="33733087" sldId="277"/>
        </pc:sldMkLst>
        <pc:spChg chg="mod">
          <ac:chgData name="Clare Williams" userId="5fbce6b3d56ef098" providerId="LiveId" clId="{4027B09C-AC08-443A-B1B0-9BD5A7B0E531}" dt="2018-03-13T20:10:40.416" v="171" actId="2710"/>
          <ac:spMkLst>
            <pc:docMk/>
            <pc:sldMk cId="33733087" sldId="277"/>
            <ac:spMk id="3" creationId="{5D3BB1CF-7DAE-4A11-8465-F4FA75569324}"/>
          </ac:spMkLst>
        </pc:spChg>
      </pc:sldChg>
      <pc:sldChg chg="modSp">
        <pc:chgData name="Clare Williams" userId="5fbce6b3d56ef098" providerId="LiveId" clId="{4027B09C-AC08-443A-B1B0-9BD5A7B0E531}" dt="2018-03-13T20:10:52.235" v="172"/>
        <pc:sldMkLst>
          <pc:docMk/>
          <pc:sldMk cId="894711424" sldId="278"/>
        </pc:sldMkLst>
        <pc:spChg chg="mod">
          <ac:chgData name="Clare Williams" userId="5fbce6b3d56ef098" providerId="LiveId" clId="{4027B09C-AC08-443A-B1B0-9BD5A7B0E531}" dt="2018-03-13T20:10:52.235" v="172"/>
          <ac:spMkLst>
            <pc:docMk/>
            <pc:sldMk cId="894711424" sldId="278"/>
            <ac:spMk id="14" creationId="{B1C535D4-2C6B-4426-AAE4-7AB8B190EDCC}"/>
          </ac:spMkLst>
        </pc:spChg>
      </pc:sldChg>
      <pc:sldChg chg="modSp">
        <pc:chgData name="Clare Williams" userId="5fbce6b3d56ef098" providerId="LiveId" clId="{4027B09C-AC08-443A-B1B0-9BD5A7B0E531}" dt="2018-03-13T20:21:40.168" v="318" actId="6549"/>
        <pc:sldMkLst>
          <pc:docMk/>
          <pc:sldMk cId="2322645837" sldId="279"/>
        </pc:sldMkLst>
        <pc:spChg chg="mod">
          <ac:chgData name="Clare Williams" userId="5fbce6b3d56ef098" providerId="LiveId" clId="{4027B09C-AC08-443A-B1B0-9BD5A7B0E531}" dt="2018-03-13T20:21:40.168" v="318" actId="6549"/>
          <ac:spMkLst>
            <pc:docMk/>
            <pc:sldMk cId="2322645837" sldId="279"/>
            <ac:spMk id="2" creationId="{936162EF-F87E-45EF-81EA-7F86BBCAF1D4}"/>
          </ac:spMkLst>
        </pc:spChg>
      </pc:sldChg>
      <pc:sldChg chg="modSp">
        <pc:chgData name="Clare Williams" userId="5fbce6b3d56ef098" providerId="LiveId" clId="{4027B09C-AC08-443A-B1B0-9BD5A7B0E531}" dt="2018-03-13T20:11:32.751" v="173"/>
        <pc:sldMkLst>
          <pc:docMk/>
          <pc:sldMk cId="1635111608" sldId="281"/>
        </pc:sldMkLst>
        <pc:spChg chg="mod">
          <ac:chgData name="Clare Williams" userId="5fbce6b3d56ef098" providerId="LiveId" clId="{4027B09C-AC08-443A-B1B0-9BD5A7B0E531}" dt="2018-03-13T20:11:32.751" v="173"/>
          <ac:spMkLst>
            <pc:docMk/>
            <pc:sldMk cId="1635111608" sldId="281"/>
            <ac:spMk id="16" creationId="{2452E273-945E-43F9-92FD-AFCD52A4F51D}"/>
          </ac:spMkLst>
        </pc:spChg>
      </pc:sldChg>
      <pc:sldChg chg="modSp">
        <pc:chgData name="Clare Williams" userId="5fbce6b3d56ef098" providerId="LiveId" clId="{4027B09C-AC08-443A-B1B0-9BD5A7B0E531}" dt="2018-03-13T20:11:38.110" v="174"/>
        <pc:sldMkLst>
          <pc:docMk/>
          <pc:sldMk cId="3936139121" sldId="282"/>
        </pc:sldMkLst>
        <pc:spChg chg="mod">
          <ac:chgData name="Clare Williams" userId="5fbce6b3d56ef098" providerId="LiveId" clId="{4027B09C-AC08-443A-B1B0-9BD5A7B0E531}" dt="2018-03-13T20:11:38.110" v="174"/>
          <ac:spMkLst>
            <pc:docMk/>
            <pc:sldMk cId="3936139121" sldId="282"/>
            <ac:spMk id="11" creationId="{441BE3D6-4D15-436A-8BEF-BD7AD9645E4D}"/>
          </ac:spMkLst>
        </pc:spChg>
      </pc:sldChg>
      <pc:sldChg chg="modSp">
        <pc:chgData name="Clare Williams" userId="5fbce6b3d56ef098" providerId="LiveId" clId="{4027B09C-AC08-443A-B1B0-9BD5A7B0E531}" dt="2018-03-13T20:11:40.876" v="175"/>
        <pc:sldMkLst>
          <pc:docMk/>
          <pc:sldMk cId="4209609991" sldId="283"/>
        </pc:sldMkLst>
        <pc:spChg chg="mod">
          <ac:chgData name="Clare Williams" userId="5fbce6b3d56ef098" providerId="LiveId" clId="{4027B09C-AC08-443A-B1B0-9BD5A7B0E531}" dt="2018-03-13T20:11:40.876" v="175"/>
          <ac:spMkLst>
            <pc:docMk/>
            <pc:sldMk cId="4209609991" sldId="283"/>
            <ac:spMk id="4" creationId="{D27F814E-F3E6-4BCE-AF1B-A3057E382BF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1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fld id="{4DB9EC36-8155-46D9-ADAC-6363509D4135}" type="datetime1">
              <a:rPr lang="en-GB"/>
              <a:pPr>
                <a:defRPr/>
              </a:pPr>
              <a:t>21/03/2018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1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fld id="{E74FC1EC-AFC6-4A62-A6BE-7F1821EF1D2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586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BC49AD13-D1C1-4569-9700-9A4FA5C2DAD9}" type="datetimeFigureOut">
              <a:rPr lang="en-GB"/>
              <a:pPr>
                <a:defRPr/>
              </a:pPr>
              <a:t>21/03/2018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10BE0364-D129-4DB6-834A-527D9DEF0A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546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22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55B24AF-C2B9-4C9B-A99E-0F1A8EEEB1D3}" type="slidenum">
              <a:rPr lang="en-GB" smtClean="0">
                <a:latin typeface="Arial" charset="0"/>
                <a:ea typeface="ＭＳ Ｐゴシック"/>
                <a:cs typeface="Arial" charset="0"/>
              </a:rPr>
              <a:pPr/>
              <a:t>1</a:t>
            </a:fld>
            <a:endParaRPr lang="en-GB">
              <a:latin typeface="Arial" charset="0"/>
              <a:ea typeface="ＭＳ Ｐゴシック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655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720512-F5C1-4296-8470-F3CCD8D6A1D0}" type="slidenum">
              <a:rPr lang="en-GB" smtClean="0">
                <a:latin typeface="Arial" charset="0"/>
                <a:ea typeface="ＭＳ Ｐゴシック"/>
                <a:cs typeface="Arial" charset="0"/>
              </a:rPr>
              <a:pPr/>
              <a:t>4</a:t>
            </a:fld>
            <a:endParaRPr lang="en-GB">
              <a:latin typeface="Arial" charset="0"/>
              <a:ea typeface="ＭＳ Ｐゴシック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742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CFED194-8D08-4175-8E4E-FCC0484FD38B}" type="slidenum">
              <a:rPr lang="en-GB" smtClean="0">
                <a:latin typeface="Arial" charset="0"/>
                <a:ea typeface="ＭＳ Ｐゴシック"/>
                <a:cs typeface="Arial" charset="0"/>
              </a:rPr>
              <a:pPr/>
              <a:t>5</a:t>
            </a:fld>
            <a:endParaRPr lang="en-GB">
              <a:latin typeface="Arial" charset="0"/>
              <a:ea typeface="ＭＳ Ｐゴシック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4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191CDB4-524F-4DEF-B58B-4879419104D1}" type="slidenum">
              <a:rPr lang="en-GB" smtClean="0">
                <a:latin typeface="Arial" charset="0"/>
                <a:ea typeface="ＭＳ Ｐゴシック"/>
                <a:cs typeface="Arial" charset="0"/>
              </a:rPr>
              <a:pPr/>
              <a:t>6</a:t>
            </a:fld>
            <a:endParaRPr lang="en-GB">
              <a:latin typeface="Arial" charset="0"/>
              <a:ea typeface="ＭＳ Ｐゴシック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309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D00012628_00001_1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93700" y="392113"/>
            <a:ext cx="2695575" cy="174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4418" y="2684859"/>
            <a:ext cx="7107404" cy="851950"/>
          </a:xfrm>
        </p:spPr>
        <p:txBody>
          <a:bodyPr lIns="0" tIns="0" rIns="0" bIns="0" anchor="t">
            <a:normAutofit/>
          </a:bodyPr>
          <a:lstStyle>
            <a:lvl1pPr algn="l">
              <a:defRPr sz="4000" b="1" i="0">
                <a:solidFill>
                  <a:schemeClr val="tx2"/>
                </a:solidFill>
                <a:latin typeface="TrebuchetMS-Bold"/>
                <a:cs typeface="TrebuchetMS-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4417" y="3536809"/>
            <a:ext cx="7107405" cy="1752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800" b="0" i="0">
                <a:solidFill>
                  <a:srgbClr val="5087C7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 spd="slow" advClick="0" advTm="1400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D00012628_00004_1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210425" y="5678488"/>
            <a:ext cx="1609725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832" y="274638"/>
            <a:ext cx="8386914" cy="553647"/>
          </a:xfrm>
        </p:spPr>
        <p:txBody>
          <a:bodyPr lIns="0" tIns="0" rIns="0" bIns="0" anchor="t">
            <a:normAutofit/>
          </a:bodyPr>
          <a:lstStyle>
            <a:lvl1pPr algn="l">
              <a:defRPr sz="3200" b="1" i="0">
                <a:solidFill>
                  <a:schemeClr val="tx2"/>
                </a:solidFill>
                <a:latin typeface="TrebuchetMS-Bold"/>
                <a:cs typeface="TrebuchetMS-Bol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832" y="1084661"/>
            <a:ext cx="8386914" cy="4550153"/>
          </a:xfrm>
        </p:spPr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  <a:latin typeface="Trebuchet MS"/>
                <a:cs typeface="Trebuchet MS"/>
              </a:defRPr>
            </a:lvl1pPr>
            <a:lvl2pPr>
              <a:defRPr b="0" i="0">
                <a:solidFill>
                  <a:schemeClr val="tx1"/>
                </a:solidFill>
                <a:latin typeface="Trebuchet MS"/>
                <a:cs typeface="Trebuchet MS"/>
              </a:defRPr>
            </a:lvl2pPr>
            <a:lvl3pPr>
              <a:defRPr b="0" i="0">
                <a:solidFill>
                  <a:schemeClr val="tx1"/>
                </a:solidFill>
                <a:latin typeface="Trebuchet MS"/>
                <a:cs typeface="Trebuchet MS"/>
              </a:defRPr>
            </a:lvl3pPr>
            <a:lvl4pPr>
              <a:defRPr b="0" i="0">
                <a:solidFill>
                  <a:schemeClr val="tx1"/>
                </a:solidFill>
                <a:latin typeface="Trebuchet MS"/>
                <a:cs typeface="Trebuchet MS"/>
              </a:defRPr>
            </a:lvl4pPr>
            <a:lvl5pPr>
              <a:defRPr b="0" i="0">
                <a:solidFill>
                  <a:schemeClr val="tx1"/>
                </a:solidFill>
                <a:latin typeface="Trebuchet MS"/>
                <a:cs typeface="Trebuchet M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 spd="slow" advClick="0" advTm="1400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3832" y="274638"/>
            <a:ext cx="8352684" cy="553647"/>
          </a:xfrm>
        </p:spPr>
        <p:txBody>
          <a:bodyPr lIns="0" tIns="0" rIns="0" bIns="0" anchor="t">
            <a:normAutofit/>
          </a:bodyPr>
          <a:lstStyle>
            <a:lvl1pPr algn="l">
              <a:defRPr sz="3200" b="1" i="0">
                <a:solidFill>
                  <a:srgbClr val="5087C7"/>
                </a:solidFill>
                <a:latin typeface="TrebuchetMS-Bold"/>
                <a:cs typeface="TrebuchetMS-Bol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idx="1"/>
          </p:nvPr>
        </p:nvSpPr>
        <p:spPr>
          <a:xfrm>
            <a:off x="433832" y="1104383"/>
            <a:ext cx="4061968" cy="639762"/>
          </a:xfrm>
        </p:spPr>
        <p:txBody>
          <a:bodyPr lIns="0" tIns="0" rIns="0" bIns="0">
            <a:normAutofit/>
          </a:bodyPr>
          <a:lstStyle>
            <a:lvl1pPr>
              <a:buNone/>
              <a:defRPr sz="2400" b="1" i="0">
                <a:solidFill>
                  <a:schemeClr val="bg2"/>
                </a:solidFill>
                <a:latin typeface="TrebuchetMS-Bold"/>
                <a:cs typeface="TrebuchetMS-Bold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8"/>
          <p:cNvSpPr>
            <a:spLocks noGrp="1"/>
          </p:cNvSpPr>
          <p:nvPr>
            <p:ph sz="half" idx="2"/>
          </p:nvPr>
        </p:nvSpPr>
        <p:spPr>
          <a:xfrm>
            <a:off x="433832" y="1744145"/>
            <a:ext cx="4061968" cy="3890670"/>
          </a:xfrm>
        </p:spPr>
        <p:txBody>
          <a:bodyPr>
            <a:normAutofit/>
          </a:bodyPr>
          <a:lstStyle>
            <a:lvl1pPr>
              <a:defRPr sz="2400" b="0" i="0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idx="10"/>
          </p:nvPr>
        </p:nvSpPr>
        <p:spPr>
          <a:xfrm>
            <a:off x="4724548" y="1104383"/>
            <a:ext cx="4061968" cy="639762"/>
          </a:xfrm>
        </p:spPr>
        <p:txBody>
          <a:bodyPr lIns="0" tIns="0" rIns="0" bIns="0">
            <a:normAutofit/>
          </a:bodyPr>
          <a:lstStyle>
            <a:lvl1pPr>
              <a:buNone/>
              <a:defRPr sz="2400" b="1" i="0">
                <a:solidFill>
                  <a:schemeClr val="bg2"/>
                </a:solidFill>
                <a:latin typeface="TrebuchetMS-Bold"/>
                <a:cs typeface="TrebuchetMS-Bold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8"/>
          <p:cNvSpPr>
            <a:spLocks noGrp="1"/>
          </p:cNvSpPr>
          <p:nvPr>
            <p:ph sz="half" idx="11"/>
          </p:nvPr>
        </p:nvSpPr>
        <p:spPr>
          <a:xfrm>
            <a:off x="4724548" y="1744145"/>
            <a:ext cx="4061968" cy="3890670"/>
          </a:xfrm>
        </p:spPr>
        <p:txBody>
          <a:bodyPr>
            <a:normAutofit/>
          </a:bodyPr>
          <a:lstStyle>
            <a:lvl1pPr>
              <a:defRPr sz="2400" b="0" i="0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slow" advClick="0" advTm="1400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3832" y="274638"/>
            <a:ext cx="8376906" cy="553647"/>
          </a:xfrm>
        </p:spPr>
        <p:txBody>
          <a:bodyPr lIns="0" tIns="0" rIns="0" bIns="0" anchor="t">
            <a:normAutofit/>
          </a:bodyPr>
          <a:lstStyle>
            <a:lvl1pPr algn="l">
              <a:defRPr sz="3200" b="1" i="0">
                <a:solidFill>
                  <a:srgbClr val="5087C7"/>
                </a:solidFill>
                <a:latin typeface="TrebuchetMS-Bold"/>
                <a:cs typeface="TrebuchetMS-Bol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0"/>
          </p:nvPr>
        </p:nvSpPr>
        <p:spPr>
          <a:xfrm>
            <a:off x="4701890" y="1104792"/>
            <a:ext cx="4108848" cy="4530023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33832" y="1104792"/>
            <a:ext cx="4062974" cy="639762"/>
          </a:xfrm>
        </p:spPr>
        <p:txBody>
          <a:bodyPr lIns="0" tIns="0" rIns="0" bIns="0">
            <a:normAutofit/>
          </a:bodyPr>
          <a:lstStyle>
            <a:lvl1pPr>
              <a:buNone/>
              <a:defRPr sz="2400" b="1" i="0">
                <a:solidFill>
                  <a:schemeClr val="bg2"/>
                </a:solidFill>
                <a:latin typeface="TrebuchetMS-Bold"/>
                <a:cs typeface="TrebuchetMS-Bold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33832" y="1744554"/>
            <a:ext cx="4062974" cy="3890261"/>
          </a:xfrm>
        </p:spPr>
        <p:txBody>
          <a:bodyPr>
            <a:normAutofit/>
          </a:bodyPr>
          <a:lstStyle>
            <a:lvl1pPr>
              <a:defRPr sz="2400" b="0" i="0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slow" advClick="0" advTm="1400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33832" y="274638"/>
            <a:ext cx="8386914" cy="553647"/>
          </a:xfrm>
        </p:spPr>
        <p:txBody>
          <a:bodyPr lIns="0" tIns="0" rIns="0" bIns="0" anchor="t">
            <a:normAutofit/>
          </a:bodyPr>
          <a:lstStyle>
            <a:lvl1pPr algn="l">
              <a:defRPr sz="3200" b="1" i="0">
                <a:solidFill>
                  <a:schemeClr val="tx2"/>
                </a:solidFill>
                <a:latin typeface="TrebuchetMS-Bold"/>
                <a:cs typeface="TrebuchetMS-Bol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33388" y="1077913"/>
            <a:ext cx="8386762" cy="458946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</p:spTree>
  </p:cSld>
  <p:clrMapOvr>
    <a:masterClrMapping/>
  </p:clrMapOvr>
  <p:transition spd="slow" advClick="0" advTm="1400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3832" y="274638"/>
            <a:ext cx="8376906" cy="553647"/>
          </a:xfrm>
        </p:spPr>
        <p:txBody>
          <a:bodyPr lIns="0" tIns="0" rIns="0" bIns="0" anchor="t">
            <a:normAutofit/>
          </a:bodyPr>
          <a:lstStyle>
            <a:lvl1pPr algn="l">
              <a:defRPr sz="3200" b="1" i="0">
                <a:solidFill>
                  <a:srgbClr val="5087C7"/>
                </a:solidFill>
                <a:latin typeface="TrebuchetMS-Bold"/>
                <a:cs typeface="TrebuchetMS-Bol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0"/>
          </p:nvPr>
        </p:nvSpPr>
        <p:spPr>
          <a:xfrm>
            <a:off x="4701890" y="1104792"/>
            <a:ext cx="4108848" cy="4530023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33832" y="1104792"/>
            <a:ext cx="4062974" cy="639762"/>
          </a:xfrm>
        </p:spPr>
        <p:txBody>
          <a:bodyPr lIns="0" tIns="0" rIns="0" bIns="0">
            <a:normAutofit/>
          </a:bodyPr>
          <a:lstStyle>
            <a:lvl1pPr>
              <a:buNone/>
              <a:defRPr sz="2400" b="1" i="0">
                <a:solidFill>
                  <a:schemeClr val="bg2"/>
                </a:solidFill>
                <a:latin typeface="TrebuchetMS-Bold"/>
                <a:cs typeface="TrebuchetMS-Bold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33832" y="1744554"/>
            <a:ext cx="4062974" cy="3890261"/>
          </a:xfrm>
        </p:spPr>
        <p:txBody>
          <a:bodyPr>
            <a:normAutofit/>
          </a:bodyPr>
          <a:lstStyle>
            <a:lvl1pPr>
              <a:defRPr sz="2400" b="0" i="0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slow" advClick="0" advTm="1400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3832" y="274638"/>
            <a:ext cx="8376906" cy="553647"/>
          </a:xfrm>
        </p:spPr>
        <p:txBody>
          <a:bodyPr lIns="0" tIns="0" rIns="0" bIns="0" anchor="t">
            <a:normAutofit/>
          </a:bodyPr>
          <a:lstStyle>
            <a:lvl1pPr algn="l">
              <a:defRPr sz="3200" b="1" i="0">
                <a:solidFill>
                  <a:srgbClr val="5087C7"/>
                </a:solidFill>
                <a:latin typeface="TrebuchetMS-Bold"/>
                <a:cs typeface="TrebuchetMS-Bol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0"/>
          </p:nvPr>
        </p:nvSpPr>
        <p:spPr>
          <a:xfrm>
            <a:off x="4701890" y="1104792"/>
            <a:ext cx="4108848" cy="4530023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33832" y="1104792"/>
            <a:ext cx="4062974" cy="639762"/>
          </a:xfrm>
        </p:spPr>
        <p:txBody>
          <a:bodyPr lIns="0" tIns="0" rIns="0" bIns="0">
            <a:normAutofit/>
          </a:bodyPr>
          <a:lstStyle>
            <a:lvl1pPr>
              <a:buNone/>
              <a:defRPr sz="2400" b="1" i="0">
                <a:solidFill>
                  <a:schemeClr val="bg2"/>
                </a:solidFill>
                <a:latin typeface="TrebuchetMS-Bold"/>
                <a:cs typeface="TrebuchetMS-Bold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33832" y="1744554"/>
            <a:ext cx="4062974" cy="3890261"/>
          </a:xfrm>
        </p:spPr>
        <p:txBody>
          <a:bodyPr>
            <a:normAutofit/>
          </a:bodyPr>
          <a:lstStyle>
            <a:lvl1pPr>
              <a:defRPr sz="2400" b="0" i="0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slow" advClick="0" advTm="1400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fld id="{86A2253F-070F-4142-904E-2A1F76648BAA}" type="datetime1">
              <a:rPr lang="en-GB"/>
              <a:pPr>
                <a:defRPr/>
              </a:pPr>
              <a:t>21/03/2018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fld id="{C93F60F8-FC58-4D45-B65D-F471B80F2ED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</p:sldLayoutIdLst>
  <p:transition spd="slow" advClick="0" advTm="14000">
    <p:wipe dir="r"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1" charset="-128"/>
          <a:cs typeface="ＭＳ Ｐゴシック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1" charset="-128"/>
          <a:cs typeface="ＭＳ Ｐゴシック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1" charset="-128"/>
          <a:cs typeface="ＭＳ Ｐゴシック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1" charset="-128"/>
          <a:cs typeface="ＭＳ Ｐゴシック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1" charset="-128"/>
          <a:cs typeface="ＭＳ Ｐゴシック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1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1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1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1" charset="-128"/>
          <a:cs typeface="ＭＳ Ｐゴシック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1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1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1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1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3"/>
          <p:cNvSpPr>
            <a:spLocks noGrp="1"/>
          </p:cNvSpPr>
          <p:nvPr>
            <p:ph type="ctrTitle"/>
          </p:nvPr>
        </p:nvSpPr>
        <p:spPr>
          <a:xfrm>
            <a:off x="758825" y="3002756"/>
            <a:ext cx="7108825" cy="852487"/>
          </a:xfrm>
        </p:spPr>
        <p:txBody>
          <a:bodyPr/>
          <a:lstStyle/>
          <a:p>
            <a:pPr algn="ctr"/>
            <a:r>
              <a:rPr lang="en-GB">
                <a:ea typeface="TrebuchetMS-Bold"/>
              </a:rPr>
              <a:t>	</a:t>
            </a:r>
          </a:p>
        </p:txBody>
      </p:sp>
      <p:sp>
        <p:nvSpPr>
          <p:cNvPr id="11266" name="Subtitle 4"/>
          <p:cNvSpPr>
            <a:spLocks noGrp="1"/>
          </p:cNvSpPr>
          <p:nvPr>
            <p:ph type="subTitle" idx="1"/>
          </p:nvPr>
        </p:nvSpPr>
        <p:spPr>
          <a:xfrm>
            <a:off x="1055243" y="2133600"/>
            <a:ext cx="7108825" cy="3450335"/>
          </a:xfrm>
        </p:spPr>
        <p:txBody>
          <a:bodyPr>
            <a:normAutofit/>
          </a:bodyPr>
          <a:lstStyle/>
          <a:p>
            <a:pPr algn="ctr"/>
            <a:r>
              <a:rPr lang="en-GB" sz="7200" dirty="0" err="1">
                <a:latin typeface="Trebuchet MS" pitchFamily="34" charset="0"/>
                <a:ea typeface="ＭＳ Ｐゴシック"/>
                <a:cs typeface="ＭＳ Ｐゴシック"/>
              </a:rPr>
              <a:t>Olave</a:t>
            </a:r>
            <a:r>
              <a:rPr lang="en-GB" sz="7200" dirty="0">
                <a:latin typeface="Trebuchet MS" pitchFamily="34" charset="0"/>
                <a:ea typeface="ＭＳ Ｐゴシック"/>
                <a:cs typeface="ＭＳ Ｐゴシック"/>
              </a:rPr>
              <a:t> 2019 International Camp</a:t>
            </a:r>
          </a:p>
          <a:p>
            <a:pPr algn="ctr"/>
            <a:endParaRPr lang="en-GB" dirty="0">
              <a:latin typeface="Trebuchet MS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11267" name="Picture 5" descr="GD00012628_0000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3700" y="392113"/>
            <a:ext cx="2695575" cy="174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1-18 Girl On Fire">
            <a:hlinkClick r:id="" action="ppaction://media"/>
            <a:extLst>
              <a:ext uri="{FF2B5EF4-FFF2-40B4-BE49-F238E27FC236}">
                <a16:creationId xmlns:a16="http://schemas.microsoft.com/office/drawing/2014/main" xmlns="" id="{A7963455-4CBF-4439-B8C7-19262B38EC1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840.430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D2FD371-C90A-49B1-9806-DCEF91E38D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565"/>
          <a:stretch/>
        </p:blipFill>
        <p:spPr>
          <a:xfrm>
            <a:off x="6117772" y="1758270"/>
            <a:ext cx="2884300" cy="38000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C1494BE-93D1-467D-870A-3E97C818E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282" y="1758271"/>
            <a:ext cx="2926334" cy="38000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F7147AC-FE08-4779-8226-DA4E7E53D6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1353" y="1758271"/>
            <a:ext cx="2554445" cy="21520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A504DDB-7271-4E20-AEF3-E191D8E0FF76}"/>
              </a:ext>
            </a:extLst>
          </p:cNvPr>
          <p:cNvSpPr txBox="1"/>
          <p:nvPr/>
        </p:nvSpPr>
        <p:spPr>
          <a:xfrm>
            <a:off x="1517904" y="155840"/>
            <a:ext cx="6181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C40063"/>
                </a:solidFill>
                <a:latin typeface="TrebuchetMS-Bold"/>
                <a:ea typeface="ＭＳ Ｐゴシック" pitchFamily="1" charset="-128"/>
              </a:rPr>
              <a:t>Olave</a:t>
            </a:r>
            <a:r>
              <a:rPr lang="en-GB" sz="3200" b="1" dirty="0">
                <a:solidFill>
                  <a:srgbClr val="C40063"/>
                </a:solidFill>
                <a:latin typeface="TrebuchetMS-Bold"/>
                <a:ea typeface="ＭＳ Ｐゴシック" pitchFamily="1" charset="-128"/>
              </a:rPr>
              <a:t> 2019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1C535D4-2C6B-4426-AAE4-7AB8B190EDCC}"/>
              </a:ext>
            </a:extLst>
          </p:cNvPr>
          <p:cNvSpPr txBox="1"/>
          <p:nvPr/>
        </p:nvSpPr>
        <p:spPr>
          <a:xfrm>
            <a:off x="353568" y="661620"/>
            <a:ext cx="8510016" cy="132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GB" sz="2800" dirty="0">
                <a:solidFill>
                  <a:srgbClr val="5087C7"/>
                </a:solidFill>
                <a:latin typeface="Trebuchet MS" panose="020B0603020202020204" pitchFamily="34" charset="0"/>
              </a:rPr>
              <a:t>What activities happen at International Camp? </a:t>
            </a:r>
            <a:endParaRPr lang="en-GB" sz="2800" dirty="0">
              <a:latin typeface="Trebuchet MS" panose="020B0603020202020204" pitchFamily="34" charset="0"/>
            </a:endParaRPr>
          </a:p>
          <a:p>
            <a:pPr lvl="0" eaLnBrk="0" hangingPunct="0">
              <a:spcBef>
                <a:spcPct val="20000"/>
              </a:spcBef>
            </a:pPr>
            <a:endParaRPr lang="en-GB" sz="3200" dirty="0">
              <a:solidFill>
                <a:prstClr val="black"/>
              </a:solidFill>
              <a:latin typeface="Trebuchet MS"/>
              <a:ea typeface="ＭＳ Ｐゴシック" pitchFamily="1" charset="-12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023ECE3-B1F9-40E7-BF04-ADA7853FE9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1352" y="4004376"/>
            <a:ext cx="2554446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1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Click="0" advTm="20000">
        <p14:glitter pattern="hexagon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BA79E4F-F498-46C1-90A9-660482A8B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56" y="4516021"/>
            <a:ext cx="3314509" cy="1177643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B49ADEEB-5CFC-46A0-918D-F2D1ED0994DA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3"/>
          <a:stretch>
            <a:fillRect/>
          </a:stretch>
        </p:blipFill>
        <p:spPr>
          <a:xfrm>
            <a:off x="6427980" y="1787328"/>
            <a:ext cx="2416629" cy="39063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952041F-B328-41F4-BCD4-4EF33D3C4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257" y="1787328"/>
            <a:ext cx="3314508" cy="26032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FB7A208-A1B3-4562-963F-17BECDA4CA7A}"/>
              </a:ext>
            </a:extLst>
          </p:cNvPr>
          <p:cNvSpPr txBox="1"/>
          <p:nvPr/>
        </p:nvSpPr>
        <p:spPr>
          <a:xfrm>
            <a:off x="1697016" y="228496"/>
            <a:ext cx="5340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>
                <a:solidFill>
                  <a:srgbClr val="C40063"/>
                </a:solidFill>
                <a:latin typeface="TrebuchetMS-Bold"/>
                <a:ea typeface="ＭＳ Ｐゴシック" pitchFamily="1" charset="-128"/>
              </a:rPr>
              <a:t>Olave 2019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452E273-945E-43F9-92FD-AFCD52A4F51D}"/>
              </a:ext>
            </a:extLst>
          </p:cNvPr>
          <p:cNvSpPr txBox="1"/>
          <p:nvPr/>
        </p:nvSpPr>
        <p:spPr>
          <a:xfrm>
            <a:off x="388494" y="771569"/>
            <a:ext cx="8461248" cy="132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GB" sz="2800" dirty="0">
                <a:solidFill>
                  <a:srgbClr val="5087C7"/>
                </a:solidFill>
                <a:latin typeface="Trebuchet MS" panose="020B0603020202020204" pitchFamily="34" charset="0"/>
              </a:rPr>
              <a:t>What activities happen at International Camp? </a:t>
            </a:r>
            <a:endParaRPr lang="en-GB" sz="2800" dirty="0">
              <a:latin typeface="Trebuchet MS" panose="020B0603020202020204" pitchFamily="34" charset="0"/>
            </a:endParaRPr>
          </a:p>
          <a:p>
            <a:pPr lvl="0" eaLnBrk="0" hangingPunct="0">
              <a:spcBef>
                <a:spcPct val="20000"/>
              </a:spcBef>
            </a:pPr>
            <a:endParaRPr lang="en-GB" sz="3200" dirty="0">
              <a:solidFill>
                <a:prstClr val="black"/>
              </a:solidFill>
              <a:latin typeface="Trebuchet MS"/>
              <a:ea typeface="ＭＳ Ｐゴシック" pitchFamily="1" charset="-128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39E7F48-E3F2-483F-909F-55020DB98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3604" y="1791871"/>
            <a:ext cx="2585170" cy="390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11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2000">
        <p14:vortex dir="r"/>
      </p:transition>
    </mc:Choice>
    <mc:Fallback xmlns="">
      <p:transition spd="slow" advClick="0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16E09AD-952B-4186-9117-957543419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064" y="3493395"/>
            <a:ext cx="3337840" cy="21271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BAA194E-4090-4EDD-AACA-99DE2D74C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8097" y="3493395"/>
            <a:ext cx="3246303" cy="2127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F27F853-5F23-4BE1-B65E-84E362FEB2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820" y="1597151"/>
            <a:ext cx="3093896" cy="18962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AE01726-C1B0-4A46-ACA6-83310CF8FEA7}"/>
              </a:ext>
            </a:extLst>
          </p:cNvPr>
          <p:cNvSpPr txBox="1"/>
          <p:nvPr/>
        </p:nvSpPr>
        <p:spPr>
          <a:xfrm>
            <a:off x="1901671" y="152598"/>
            <a:ext cx="5498873" cy="606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>
                <a:solidFill>
                  <a:srgbClr val="C40063"/>
                </a:solidFill>
                <a:latin typeface="TrebuchetMS-Bold"/>
                <a:ea typeface="ＭＳ Ｐゴシック" pitchFamily="1" charset="-128"/>
              </a:rPr>
              <a:t>Olave 2019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1BE3D6-4D15-436A-8BEF-BD7AD9645E4D}"/>
              </a:ext>
            </a:extLst>
          </p:cNvPr>
          <p:cNvSpPr txBox="1"/>
          <p:nvPr/>
        </p:nvSpPr>
        <p:spPr>
          <a:xfrm>
            <a:off x="322992" y="622664"/>
            <a:ext cx="8607552" cy="132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GB" sz="2800" dirty="0">
                <a:solidFill>
                  <a:srgbClr val="5087C7"/>
                </a:solidFill>
                <a:latin typeface="Trebuchet MS" panose="020B0603020202020204" pitchFamily="34" charset="0"/>
              </a:rPr>
              <a:t>What activities happen at International Camp? </a:t>
            </a:r>
            <a:endParaRPr lang="en-GB" sz="2800" dirty="0">
              <a:latin typeface="Trebuchet MS" panose="020B0603020202020204" pitchFamily="34" charset="0"/>
            </a:endParaRPr>
          </a:p>
          <a:p>
            <a:pPr lvl="0" eaLnBrk="0" hangingPunct="0">
              <a:spcBef>
                <a:spcPct val="20000"/>
              </a:spcBef>
            </a:pPr>
            <a:endParaRPr lang="en-GB" sz="3200" dirty="0">
              <a:solidFill>
                <a:prstClr val="black"/>
              </a:solidFill>
              <a:latin typeface="Trebuchet MS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6139121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8821F8-D1BB-461B-A361-0F88E5513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>
                <a:solidFill>
                  <a:srgbClr val="C40063"/>
                </a:solidFill>
              </a:rPr>
              <a:t>Olave</a:t>
            </a:r>
            <a:r>
              <a:rPr lang="en-GB" dirty="0">
                <a:solidFill>
                  <a:srgbClr val="C40063"/>
                </a:solidFill>
              </a:rPr>
              <a:t> 2019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27F814E-F3E6-4BCE-AF1B-A3057E382BFC}"/>
              </a:ext>
            </a:extLst>
          </p:cNvPr>
          <p:cNvSpPr txBox="1"/>
          <p:nvPr/>
        </p:nvSpPr>
        <p:spPr>
          <a:xfrm>
            <a:off x="363645" y="658368"/>
            <a:ext cx="8527288" cy="132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GB" sz="2800" dirty="0">
                <a:solidFill>
                  <a:srgbClr val="5087C7"/>
                </a:solidFill>
                <a:latin typeface="Trebuchet MS" panose="020B0603020202020204" pitchFamily="34" charset="0"/>
              </a:rPr>
              <a:t>What activities happen at International Camp? </a:t>
            </a:r>
            <a:endParaRPr lang="en-GB" sz="2800" dirty="0">
              <a:latin typeface="Trebuchet MS" panose="020B0603020202020204" pitchFamily="34" charset="0"/>
            </a:endParaRPr>
          </a:p>
          <a:p>
            <a:pPr lvl="0" eaLnBrk="0" hangingPunct="0">
              <a:spcBef>
                <a:spcPct val="20000"/>
              </a:spcBef>
            </a:pPr>
            <a:endParaRPr lang="en-GB" sz="3200" dirty="0">
              <a:solidFill>
                <a:prstClr val="black"/>
              </a:solidFill>
              <a:latin typeface="Trebuchet MS"/>
              <a:ea typeface="ＭＳ Ｐゴシック" pitchFamily="1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9AAD3E7-E735-40BD-A76F-07A2A5DA7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632" y="1706730"/>
            <a:ext cx="4279763" cy="38772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AAD3B78-1AA7-46A9-8E73-01C308A5DD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333"/>
          <a:stretch/>
        </p:blipFill>
        <p:spPr>
          <a:xfrm>
            <a:off x="522957" y="1706730"/>
            <a:ext cx="3432345" cy="387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60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">
        <p14:ferris dir="l"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433388" y="274638"/>
            <a:ext cx="8386762" cy="554037"/>
          </a:xfrm>
        </p:spPr>
        <p:txBody>
          <a:bodyPr/>
          <a:lstStyle/>
          <a:p>
            <a:pPr algn="ctr"/>
            <a:r>
              <a:rPr lang="en-GB" dirty="0" err="1">
                <a:solidFill>
                  <a:schemeClr val="bg2"/>
                </a:solidFill>
                <a:ea typeface="TrebuchetMS-Bold"/>
              </a:rPr>
              <a:t>Olave</a:t>
            </a:r>
            <a:r>
              <a:rPr lang="en-GB" dirty="0">
                <a:solidFill>
                  <a:schemeClr val="bg2"/>
                </a:solidFill>
                <a:ea typeface="TrebuchetMS-Bold"/>
              </a:rPr>
              <a:t> 2019</a:t>
            </a:r>
            <a:endParaRPr lang="en-GB" dirty="0">
              <a:ea typeface="TrebuchetMS-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619" y="828675"/>
            <a:ext cx="8386762" cy="3462909"/>
          </a:xfrm>
        </p:spPr>
        <p:txBody>
          <a:bodyPr/>
          <a:lstStyle/>
          <a:p>
            <a:pPr marL="0" indent="0">
              <a:buNone/>
            </a:pPr>
            <a:r>
              <a:rPr lang="en-GB" sz="2800" b="1" dirty="0">
                <a:solidFill>
                  <a:schemeClr val="bg2"/>
                </a:solidFill>
                <a:latin typeface="TrebuchetMS-Bold"/>
                <a:ea typeface="TrebuchetMS-Bold"/>
              </a:rPr>
              <a:t>What does the cost include?</a:t>
            </a:r>
            <a:endParaRPr lang="en-GB" sz="2800" dirty="0">
              <a:solidFill>
                <a:schemeClr val="bg2"/>
              </a:solidFill>
              <a:latin typeface="Trebuchet MS" pitchFamily="34" charset="0"/>
              <a:ea typeface="ＭＳ Ｐゴシック"/>
              <a:cs typeface="ＭＳ Ｐゴシック"/>
            </a:endParaRPr>
          </a:p>
          <a:p>
            <a:r>
              <a:rPr lang="en-GB" sz="2800" dirty="0">
                <a:solidFill>
                  <a:schemeClr val="tx2"/>
                </a:solidFill>
                <a:latin typeface="Trebuchet MS" pitchFamily="34" charset="0"/>
                <a:ea typeface="ＭＳ Ｐゴシック"/>
                <a:cs typeface="ＭＳ Ｐゴシック"/>
              </a:rPr>
              <a:t>A welcome </a:t>
            </a:r>
            <a:r>
              <a:rPr lang="en-GB" sz="2800" dirty="0" smtClean="0">
                <a:solidFill>
                  <a:schemeClr val="tx2"/>
                </a:solidFill>
                <a:latin typeface="Trebuchet MS" pitchFamily="34" charset="0"/>
                <a:ea typeface="ＭＳ Ｐゴシック"/>
                <a:cs typeface="ＭＳ Ｐゴシック"/>
              </a:rPr>
              <a:t>pack with </a:t>
            </a:r>
            <a:r>
              <a:rPr lang="en-GB" sz="2800" dirty="0">
                <a:solidFill>
                  <a:schemeClr val="tx2"/>
                </a:solidFill>
                <a:latin typeface="Trebuchet MS" pitchFamily="34" charset="0"/>
                <a:ea typeface="ＭＳ Ｐゴシック"/>
                <a:cs typeface="ＭＳ Ｐゴシック"/>
              </a:rPr>
              <a:t>hoodie</a:t>
            </a:r>
          </a:p>
          <a:p>
            <a:r>
              <a:rPr lang="en-GB" sz="2800" dirty="0">
                <a:solidFill>
                  <a:schemeClr val="tx2"/>
                </a:solidFill>
                <a:latin typeface="Trebuchet MS" pitchFamily="34" charset="0"/>
                <a:ea typeface="ＭＳ Ｐゴシック"/>
                <a:cs typeface="ＭＳ Ｐゴシック"/>
              </a:rPr>
              <a:t>An action packed week full of activities</a:t>
            </a:r>
          </a:p>
          <a:p>
            <a:r>
              <a:rPr lang="en-GB" sz="2800" dirty="0">
                <a:solidFill>
                  <a:schemeClr val="tx2"/>
                </a:solidFill>
                <a:latin typeface="Trebuchet MS" pitchFamily="34" charset="0"/>
                <a:ea typeface="ＭＳ Ｐゴシック"/>
                <a:cs typeface="ＭＳ Ｐゴシック"/>
              </a:rPr>
              <a:t>All meals for the week – cooked for you</a:t>
            </a:r>
          </a:p>
          <a:p>
            <a:r>
              <a:rPr lang="en-GB" sz="2800" dirty="0">
                <a:solidFill>
                  <a:schemeClr val="tx2"/>
                </a:solidFill>
                <a:latin typeface="Trebuchet MS" pitchFamily="34" charset="0"/>
                <a:ea typeface="ＭＳ Ｐゴシック"/>
                <a:cs typeface="ＭＳ Ｐゴシック"/>
              </a:rPr>
              <a:t>A chance to meet and make friends from all over the world</a:t>
            </a:r>
          </a:p>
          <a:p>
            <a:r>
              <a:rPr lang="en-GB" sz="2800" dirty="0">
                <a:solidFill>
                  <a:schemeClr val="tx2"/>
                </a:solidFill>
                <a:latin typeface="Trebuchet MS" pitchFamily="34" charset="0"/>
                <a:ea typeface="ＭＳ Ｐゴシック"/>
                <a:cs typeface="ＭＳ Ｐゴシック"/>
              </a:rPr>
              <a:t>An international experience in your own country</a:t>
            </a:r>
          </a:p>
          <a:p>
            <a:endParaRPr lang="en-GB" sz="2800" dirty="0">
              <a:solidFill>
                <a:schemeClr val="tx2"/>
              </a:solidFill>
              <a:latin typeface="Trebuchet MS" pitchFamily="34" charset="0"/>
              <a:ea typeface="ＭＳ Ｐゴシック"/>
              <a:cs typeface="ＭＳ Ｐゴシック"/>
            </a:endParaRPr>
          </a:p>
          <a:p>
            <a:endParaRPr lang="en-GB" sz="2800" dirty="0">
              <a:solidFill>
                <a:schemeClr val="tx2"/>
              </a:solidFill>
              <a:latin typeface="Trebuchet MS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482E49E-87F0-4AC0-B283-C546A9C28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25" y="4291583"/>
            <a:ext cx="1712404" cy="13134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C25886D-E020-486D-BF77-7E02A5B10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614" y="4291584"/>
            <a:ext cx="1865376" cy="13134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6A6FF0B-7E1A-40A4-A343-3566C8358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5438" y="4291584"/>
            <a:ext cx="1905000" cy="131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780BA0E-B85C-4D19-A467-33526F854E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9886" y="4291582"/>
            <a:ext cx="1905000" cy="1313500"/>
          </a:xfrm>
          <a:prstGeom prst="rect">
            <a:avLst/>
          </a:prstGeom>
        </p:spPr>
      </p:pic>
    </p:spTree>
  </p:cSld>
  <p:clrMapOvr>
    <a:masterClrMapping/>
  </p:clrMapOvr>
  <p:transition spd="slow" advClick="0" advTm="16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433388" y="274638"/>
            <a:ext cx="8386762" cy="554037"/>
          </a:xfrm>
        </p:spPr>
        <p:txBody>
          <a:bodyPr/>
          <a:lstStyle/>
          <a:p>
            <a:pPr algn="ctr"/>
            <a:r>
              <a:rPr lang="en-GB" dirty="0" err="1">
                <a:solidFill>
                  <a:schemeClr val="bg2"/>
                </a:solidFill>
                <a:ea typeface="TrebuchetMS-Bold"/>
              </a:rPr>
              <a:t>Olave</a:t>
            </a:r>
            <a:r>
              <a:rPr lang="en-GB" dirty="0">
                <a:solidFill>
                  <a:schemeClr val="bg2"/>
                </a:solidFill>
                <a:ea typeface="TrebuchetMS-Bold"/>
              </a:rPr>
              <a:t> 2019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388" y="828675"/>
            <a:ext cx="8386762" cy="499709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z="2800" b="1" dirty="0">
                <a:solidFill>
                  <a:srgbClr val="C40063"/>
                </a:solidFill>
                <a:latin typeface="TrebuchetMS-Bold"/>
                <a:ea typeface="TrebuchetMS-Bold"/>
              </a:rPr>
              <a:t>How much will it cost? </a:t>
            </a:r>
            <a:r>
              <a:rPr lang="en-GB" sz="2800" dirty="0">
                <a:solidFill>
                  <a:schemeClr val="tx2"/>
                </a:solidFill>
                <a:latin typeface="Trebuchet MS" pitchFamily="34" charset="0"/>
                <a:ea typeface="ＭＳ Ｐゴシック"/>
                <a:cs typeface="ＭＳ Ｐゴシック"/>
              </a:rPr>
              <a:t>£340</a:t>
            </a:r>
          </a:p>
          <a:p>
            <a:pPr eaLnBrk="1" hangingPunct="1"/>
            <a:r>
              <a:rPr lang="en-GB" sz="2600" dirty="0">
                <a:solidFill>
                  <a:schemeClr val="tx2"/>
                </a:solidFill>
                <a:latin typeface="Trebuchet MS" pitchFamily="34" charset="0"/>
                <a:ea typeface="ＭＳ Ｐゴシック"/>
                <a:cs typeface="ＭＳ Ｐゴシック"/>
              </a:rPr>
              <a:t>This includes a grant of £40 which will be awarded to all Girlguiding Sussex East County girls. The deposit of £75 is to be received by 31 July 2018 &amp; other payments are to be received on time.</a:t>
            </a:r>
            <a:endParaRPr lang="en-GB" sz="2600" u="sng" dirty="0">
              <a:solidFill>
                <a:schemeClr val="tx2"/>
              </a:solidFill>
              <a:latin typeface="Trebuchet MS" pitchFamily="34" charset="0"/>
              <a:ea typeface="ＭＳ Ｐゴシック"/>
              <a:cs typeface="ＭＳ Ｐゴシック"/>
            </a:endParaRPr>
          </a:p>
          <a:p>
            <a:pPr eaLnBrk="1" hangingPunct="1"/>
            <a:r>
              <a:rPr lang="en-GB" sz="2600" dirty="0">
                <a:solidFill>
                  <a:schemeClr val="tx2"/>
                </a:solidFill>
                <a:latin typeface="Trebuchet MS" pitchFamily="34" charset="0"/>
                <a:ea typeface="ＭＳ Ｐゴシック"/>
                <a:cs typeface="ＭＳ Ｐゴシック"/>
              </a:rPr>
              <a:t>After 31 July 2018 the grant is no longer available and the full amount of £340 will be payable in </a:t>
            </a:r>
            <a:r>
              <a:rPr lang="en-GB" sz="2600" dirty="0" smtClean="0">
                <a:solidFill>
                  <a:schemeClr val="tx2"/>
                </a:solidFill>
                <a:latin typeface="Trebuchet MS" pitchFamily="34" charset="0"/>
                <a:ea typeface="ＭＳ Ｐゴシック"/>
                <a:cs typeface="ＭＳ Ｐゴシック"/>
              </a:rPr>
              <a:t>instalments</a:t>
            </a:r>
            <a:r>
              <a:rPr lang="en-GB" sz="2600" dirty="0">
                <a:solidFill>
                  <a:schemeClr val="tx2"/>
                </a:solidFill>
                <a:latin typeface="Trebuchet MS" pitchFamily="34" charset="0"/>
                <a:ea typeface="ＭＳ Ｐゴシック"/>
                <a:cs typeface="ＭＳ Ｐゴシック"/>
              </a:rPr>
              <a:t>.</a:t>
            </a:r>
          </a:p>
          <a:p>
            <a:pPr eaLnBrk="1" hangingPunct="1"/>
            <a:r>
              <a:rPr lang="en-GB" sz="2600" dirty="0">
                <a:solidFill>
                  <a:schemeClr val="tx2"/>
                </a:solidFill>
                <a:latin typeface="Trebuchet MS" pitchFamily="34" charset="0"/>
                <a:ea typeface="ＭＳ Ｐゴシック"/>
                <a:cs typeface="ＭＳ Ｐゴシック"/>
              </a:rPr>
              <a:t>A second payment of £125 is due by </a:t>
            </a:r>
            <a:r>
              <a:rPr lang="en-GB" sz="2600" dirty="0" smtClean="0">
                <a:solidFill>
                  <a:schemeClr val="tx2"/>
                </a:solidFill>
                <a:latin typeface="Trebuchet MS" pitchFamily="34" charset="0"/>
                <a:ea typeface="ＭＳ Ｐゴシック"/>
                <a:cs typeface="ＭＳ Ｐゴシック"/>
              </a:rPr>
              <a:t>30th </a:t>
            </a:r>
            <a:r>
              <a:rPr lang="en-GB" sz="2600" dirty="0">
                <a:solidFill>
                  <a:schemeClr val="tx2"/>
                </a:solidFill>
                <a:latin typeface="Trebuchet MS" pitchFamily="34" charset="0"/>
                <a:ea typeface="ＭＳ Ｐゴシック"/>
                <a:cs typeface="ＭＳ Ｐゴシック"/>
              </a:rPr>
              <a:t>November 2018 and the final payment of £100/£140 is due by </a:t>
            </a:r>
            <a:r>
              <a:rPr lang="en-GB" sz="2600" dirty="0" smtClean="0">
                <a:solidFill>
                  <a:schemeClr val="tx2"/>
                </a:solidFill>
                <a:latin typeface="Trebuchet MS" pitchFamily="34" charset="0"/>
                <a:ea typeface="ＭＳ Ｐゴシック"/>
                <a:cs typeface="ＭＳ Ｐゴシック"/>
              </a:rPr>
              <a:t>31st </a:t>
            </a:r>
            <a:r>
              <a:rPr lang="en-GB" sz="2600" dirty="0">
                <a:solidFill>
                  <a:schemeClr val="tx2"/>
                </a:solidFill>
                <a:latin typeface="Trebuchet MS" pitchFamily="34" charset="0"/>
                <a:ea typeface="ＭＳ Ｐゴシック"/>
                <a:cs typeface="ＭＳ Ｐゴシック"/>
              </a:rPr>
              <a:t>March 2019.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6000">
        <p14:doors dir="vert"/>
      </p:transition>
    </mc:Choice>
    <mc:Fallback xmlns=""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6162EF-F87E-45EF-81EA-7F86BBCAF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Quotes from previous </a:t>
            </a:r>
            <a:r>
              <a:rPr lang="en-GB" dirty="0" err="1"/>
              <a:t>Olave</a:t>
            </a:r>
            <a:r>
              <a:rPr lang="en-GB" dirty="0"/>
              <a:t> camps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222CF9-2406-4B95-844E-2200FF991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288" y="1220482"/>
            <a:ext cx="4138168" cy="1524771"/>
          </a:xfrm>
        </p:spPr>
        <p:txBody>
          <a:bodyPr/>
          <a:lstStyle/>
          <a:p>
            <a:pPr marL="0" indent="0">
              <a:buNone/>
            </a:pPr>
            <a:r>
              <a:rPr lang="en-GB" sz="2800" dirty="0">
                <a:solidFill>
                  <a:schemeClr val="tx2"/>
                </a:solidFill>
              </a:rPr>
              <a:t>‘We had such a great time and met people from all over the world.’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0F8802B-9108-4E2A-AB56-22D1F16583FE}"/>
              </a:ext>
            </a:extLst>
          </p:cNvPr>
          <p:cNvSpPr txBox="1"/>
          <p:nvPr/>
        </p:nvSpPr>
        <p:spPr>
          <a:xfrm>
            <a:off x="5380228" y="3174232"/>
            <a:ext cx="34405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hangingPunct="0">
              <a:spcBef>
                <a:spcPct val="20000"/>
              </a:spcBef>
            </a:pPr>
            <a:r>
              <a:rPr lang="en-GB" sz="2800" dirty="0">
                <a:solidFill>
                  <a:srgbClr val="5087C7"/>
                </a:solidFill>
                <a:latin typeface="Trebuchet MS"/>
                <a:ea typeface="ＭＳ Ｐゴシック" pitchFamily="1" charset="-128"/>
              </a:rPr>
              <a:t>‘We tried to change our ways with the global development village and took part in a variety of activities.’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FD9CED-9B1B-4A8D-B5A4-68135584D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36" y="2898385"/>
            <a:ext cx="4102964" cy="27373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F1292E1-13D4-43FA-920D-74F454A0F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290" y="833336"/>
            <a:ext cx="2396393" cy="229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4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>
        <p14:prism isContent="1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433388" y="796164"/>
            <a:ext cx="8386762" cy="1934844"/>
          </a:xfrm>
        </p:spPr>
        <p:txBody>
          <a:bodyPr>
            <a:noAutofit/>
          </a:bodyPr>
          <a:lstStyle/>
          <a:p>
            <a:pPr algn="ctr"/>
            <a:r>
              <a:rPr lang="en-GB" sz="6000" dirty="0" err="1">
                <a:solidFill>
                  <a:schemeClr val="bg2"/>
                </a:solidFill>
                <a:latin typeface="Trebuchet MS" panose="020B0603020202020204" pitchFamily="34" charset="0"/>
                <a:ea typeface="TrebuchetMS-Bold"/>
              </a:rPr>
              <a:t>Olave</a:t>
            </a:r>
            <a:r>
              <a:rPr lang="en-GB" sz="6000" dirty="0">
                <a:solidFill>
                  <a:schemeClr val="bg2"/>
                </a:solidFill>
                <a:latin typeface="Trebuchet MS" panose="020B0603020202020204" pitchFamily="34" charset="0"/>
                <a:ea typeface="TrebuchetMS-Bold"/>
              </a:rPr>
              <a:t> 2019 </a:t>
            </a:r>
            <a:br>
              <a:rPr lang="en-GB" sz="6000" dirty="0">
                <a:solidFill>
                  <a:schemeClr val="bg2"/>
                </a:solidFill>
                <a:latin typeface="Trebuchet MS" panose="020B0603020202020204" pitchFamily="34" charset="0"/>
                <a:ea typeface="TrebuchetMS-Bold"/>
              </a:rPr>
            </a:br>
            <a:r>
              <a:rPr lang="en-GB" sz="6000" dirty="0">
                <a:solidFill>
                  <a:schemeClr val="bg2"/>
                </a:solidFill>
                <a:latin typeface="Trebuchet MS" panose="020B0603020202020204" pitchFamily="34" charset="0"/>
                <a:ea typeface="TrebuchetMS-Bold"/>
              </a:rPr>
              <a:t>International Camp</a:t>
            </a: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433388" y="2999232"/>
            <a:ext cx="8386762" cy="2671064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en-GB" sz="5400" dirty="0">
                <a:solidFill>
                  <a:schemeClr val="tx2"/>
                </a:solidFill>
                <a:latin typeface="Trebuchet MS" pitchFamily="34" charset="0"/>
                <a:ea typeface="ＭＳ Ｐゴシック"/>
                <a:cs typeface="ＭＳ Ｐゴシック"/>
              </a:rPr>
              <a:t>We want to see YOU there so come and join the fun!</a:t>
            </a:r>
          </a:p>
          <a:p>
            <a:pPr algn="ctr">
              <a:buFont typeface="Arial" charset="0"/>
              <a:buNone/>
            </a:pPr>
            <a:r>
              <a:rPr lang="en-GB" sz="5400" dirty="0">
                <a:solidFill>
                  <a:schemeClr val="tx2"/>
                </a:solidFill>
                <a:latin typeface="Trebuchet MS" pitchFamily="34" charset="0"/>
                <a:ea typeface="ＭＳ Ｐゴシック"/>
                <a:cs typeface="ＭＳ Ｐゴシック"/>
              </a:rPr>
              <a:t> </a:t>
            </a:r>
            <a:r>
              <a:rPr lang="en-GB" sz="5400" dirty="0">
                <a:solidFill>
                  <a:schemeClr val="tx2"/>
                </a:solidFill>
                <a:latin typeface="Trebuchet MS" pitchFamily="34" charset="0"/>
                <a:ea typeface="ＭＳ Ｐゴシック"/>
                <a:cs typeface="ＭＳ Ｐゴシック"/>
                <a:sym typeface="Wingdings" panose="05000000000000000000" pitchFamily="2" charset="2"/>
              </a:rPr>
              <a:t></a:t>
            </a:r>
            <a:endParaRPr lang="en-GB" sz="5400" dirty="0">
              <a:solidFill>
                <a:schemeClr val="tx2"/>
              </a:solidFill>
              <a:latin typeface="Trebuchet MS" pitchFamily="34" charset="0"/>
              <a:ea typeface="ＭＳ Ｐゴシック"/>
              <a:cs typeface="ＭＳ Ｐゴシック"/>
            </a:endParaRPr>
          </a:p>
          <a:p>
            <a:pPr algn="ctr">
              <a:buNone/>
            </a:pPr>
            <a:endParaRPr lang="en-GB" dirty="0">
              <a:solidFill>
                <a:schemeClr val="tx2"/>
              </a:solidFill>
              <a:latin typeface="Trebuchet MS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0">
        <p14:warp dir="in"/>
      </p:transition>
    </mc:Choice>
    <mc:Fallback xmlns="">
      <p:transition spd="slow" advClick="0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3832" y="274639"/>
            <a:ext cx="8352684" cy="1298130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>
                <a:solidFill>
                  <a:schemeClr val="tx2"/>
                </a:solidFill>
                <a:latin typeface="Trebuchet MS" panose="020B0603020202020204" pitchFamily="34" charset="0"/>
              </a:rPr>
              <a:t>The first ever </a:t>
            </a:r>
            <a:r>
              <a:rPr lang="en-US" sz="3600" b="0" dirty="0" err="1">
                <a:solidFill>
                  <a:schemeClr val="tx2"/>
                </a:solidFill>
                <a:latin typeface="Trebuchet MS" panose="020B0603020202020204" pitchFamily="34" charset="0"/>
              </a:rPr>
              <a:t>Olave</a:t>
            </a:r>
            <a:r>
              <a:rPr lang="en-US" sz="3600" b="0" dirty="0">
                <a:solidFill>
                  <a:schemeClr val="tx2"/>
                </a:solidFill>
                <a:latin typeface="Trebuchet MS" panose="020B0603020202020204" pitchFamily="34" charset="0"/>
              </a:rPr>
              <a:t> International Camp was held in Battle in 1989!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xmlns="" id="{C8AB2ED6-C469-468D-B2F8-2B34598940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57484" y="1572768"/>
            <a:ext cx="8429032" cy="424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832" y="151276"/>
            <a:ext cx="8352684" cy="1710977"/>
          </a:xfrm>
        </p:spPr>
        <p:txBody>
          <a:bodyPr>
            <a:noAutofit/>
          </a:bodyPr>
          <a:lstStyle/>
          <a:p>
            <a:pPr algn="ctr"/>
            <a:r>
              <a:rPr lang="en-US" sz="3000" b="0" dirty="0">
                <a:solidFill>
                  <a:schemeClr val="tx2"/>
                </a:solidFill>
                <a:latin typeface="Trebuchet MS" panose="020B0603020202020204" pitchFamily="34" charset="0"/>
              </a:rPr>
              <a:t>Since </a:t>
            </a:r>
            <a:r>
              <a:rPr lang="en-US" sz="3000" b="0" dirty="0" err="1">
                <a:solidFill>
                  <a:schemeClr val="tx2"/>
                </a:solidFill>
                <a:latin typeface="Trebuchet MS" panose="020B0603020202020204" pitchFamily="34" charset="0"/>
              </a:rPr>
              <a:t>Olave</a:t>
            </a:r>
            <a:r>
              <a:rPr lang="en-US" sz="3000" b="0" dirty="0">
                <a:solidFill>
                  <a:schemeClr val="tx2"/>
                </a:solidFill>
                <a:latin typeface="Trebuchet MS" panose="020B0603020202020204" pitchFamily="34" charset="0"/>
              </a:rPr>
              <a:t> ‘89 Girlguiding Sussex East County has hosted an international camp </a:t>
            </a:r>
            <a:br>
              <a:rPr lang="en-US" sz="3000" b="0" dirty="0">
                <a:solidFill>
                  <a:schemeClr val="tx2"/>
                </a:solidFill>
                <a:latin typeface="Trebuchet MS" panose="020B0603020202020204" pitchFamily="34" charset="0"/>
              </a:rPr>
            </a:br>
            <a:r>
              <a:rPr lang="en-US" sz="3000" b="0" dirty="0">
                <a:solidFill>
                  <a:schemeClr val="tx2"/>
                </a:solidFill>
                <a:latin typeface="Trebuchet MS" panose="020B0603020202020204" pitchFamily="34" charset="0"/>
              </a:rPr>
              <a:t>every four to five years!</a:t>
            </a:r>
          </a:p>
        </p:txBody>
      </p:sp>
      <p:pic>
        <p:nvPicPr>
          <p:cNvPr id="7" name="Picture 6" descr="2012_07_14_2190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9332" y="1862253"/>
            <a:ext cx="6625336" cy="3895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64661290"/>
      </p:ext>
    </p:extLst>
  </p:cSld>
  <p:clrMapOvr>
    <a:masterClrMapping/>
  </p:clrMapOvr>
  <p:transition spd="slow" advClick="0" advTm="6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433388" y="274638"/>
            <a:ext cx="8386762" cy="554037"/>
          </a:xfrm>
        </p:spPr>
        <p:txBody>
          <a:bodyPr/>
          <a:lstStyle/>
          <a:p>
            <a:pPr algn="ctr"/>
            <a:r>
              <a:rPr lang="en-GB" dirty="0" err="1">
                <a:solidFill>
                  <a:schemeClr val="bg2"/>
                </a:solidFill>
                <a:ea typeface="TrebuchetMS-Bold"/>
              </a:rPr>
              <a:t>Olave</a:t>
            </a:r>
            <a:r>
              <a:rPr lang="en-GB" dirty="0">
                <a:ea typeface="TrebuchetMS-Bold"/>
              </a:rPr>
              <a:t> </a:t>
            </a:r>
            <a:r>
              <a:rPr lang="en-GB" dirty="0">
                <a:solidFill>
                  <a:schemeClr val="bg2"/>
                </a:solidFill>
                <a:ea typeface="TrebuchetMS-Bold"/>
              </a:rPr>
              <a:t>2019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388" y="828675"/>
            <a:ext cx="8386762" cy="1829181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en-GB" sz="2800" dirty="0" err="1">
                <a:solidFill>
                  <a:schemeClr val="tx2"/>
                </a:solidFill>
                <a:latin typeface="Trebuchet MS" pitchFamily="34" charset="0"/>
                <a:ea typeface="ＭＳ Ｐゴシック"/>
                <a:cs typeface="ＭＳ Ｐゴシック"/>
              </a:rPr>
              <a:t>Olave</a:t>
            </a:r>
            <a:r>
              <a:rPr lang="en-GB" sz="2800" dirty="0">
                <a:solidFill>
                  <a:schemeClr val="tx2"/>
                </a:solidFill>
                <a:latin typeface="Trebuchet MS" pitchFamily="34" charset="0"/>
                <a:ea typeface="ＭＳ Ｐゴシック"/>
                <a:cs typeface="ＭＳ Ｐゴシック"/>
              </a:rPr>
              <a:t> 2019 is being held 30 years after our first International Camp and we would like YOU to come and help us celebrate by joining in the fun and having a great time!</a:t>
            </a:r>
            <a:endParaRPr lang="en-US" sz="2800" dirty="0">
              <a:solidFill>
                <a:schemeClr val="tx2"/>
              </a:solidFill>
              <a:latin typeface="Trebuchet MS" pitchFamily="34" charset="0"/>
              <a:ea typeface="ＭＳ Ｐゴシック"/>
              <a:cs typeface="ＭＳ Ｐゴシック"/>
            </a:endParaRPr>
          </a:p>
          <a:p>
            <a:pPr marL="0" indent="0">
              <a:buFont typeface="Arial" charset="0"/>
              <a:buNone/>
            </a:pPr>
            <a:endParaRPr lang="en-GB" sz="2000" dirty="0">
              <a:latin typeface="Trebuchet MS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BD8E2AD-27BF-4751-A14C-32D56915E1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928" b="-43349"/>
          <a:stretch/>
        </p:blipFill>
        <p:spPr>
          <a:xfrm>
            <a:off x="4802739" y="2523744"/>
            <a:ext cx="3998183" cy="51724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B76A7F2-7B66-4E29-807A-225BAFFA1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388" y="2523744"/>
            <a:ext cx="3907875" cy="31577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4000">
        <p14:reveal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433388" y="274638"/>
            <a:ext cx="8386762" cy="554037"/>
          </a:xfrm>
        </p:spPr>
        <p:txBody>
          <a:bodyPr/>
          <a:lstStyle/>
          <a:p>
            <a:pPr algn="ctr"/>
            <a:r>
              <a:rPr lang="en-GB" dirty="0" err="1">
                <a:solidFill>
                  <a:schemeClr val="bg2"/>
                </a:solidFill>
                <a:ea typeface="TrebuchetMS-Bold"/>
              </a:rPr>
              <a:t>Olave</a:t>
            </a:r>
            <a:r>
              <a:rPr lang="en-GB" dirty="0">
                <a:solidFill>
                  <a:schemeClr val="bg2"/>
                </a:solidFill>
                <a:ea typeface="TrebuchetMS-Bold"/>
              </a:rPr>
              <a:t> 2019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92608" y="828676"/>
            <a:ext cx="8527542" cy="1414652"/>
          </a:xfrm>
        </p:spPr>
        <p:txBody>
          <a:bodyPr/>
          <a:lstStyle/>
          <a:p>
            <a:pPr marL="0" indent="0" algn="ctr">
              <a:buFont typeface="Arial" pitchFamily="34" charset="0"/>
              <a:buNone/>
              <a:defRPr/>
            </a:pPr>
            <a:r>
              <a:rPr lang="en-GB" sz="2800" dirty="0" err="1">
                <a:solidFill>
                  <a:schemeClr val="tx2"/>
                </a:solidFill>
              </a:rPr>
              <a:t>Olave</a:t>
            </a:r>
            <a:r>
              <a:rPr lang="en-GB" sz="2800" dirty="0">
                <a:solidFill>
                  <a:schemeClr val="tx2"/>
                </a:solidFill>
              </a:rPr>
              <a:t> 2019 will be an amazing camp, held here in Sussex, with international guests and other Guide units from across the UK</a:t>
            </a:r>
            <a:endParaRPr lang="en-GB" dirty="0">
              <a:solidFill>
                <a:schemeClr val="accent4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2581FC7-65AC-4835-BC02-A5DF931C0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816" y="2243329"/>
            <a:ext cx="6595872" cy="33284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000">
        <p15:prstTrans prst="crush"/>
      </p:transition>
    </mc:Choice>
    <mc:Fallback xmlns="">
      <p:transition xmlns:p14="http://schemas.microsoft.com/office/powerpoint/2010/main"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433388" y="274638"/>
            <a:ext cx="8386762" cy="554037"/>
          </a:xfrm>
        </p:spPr>
        <p:txBody>
          <a:bodyPr/>
          <a:lstStyle/>
          <a:p>
            <a:pPr algn="ctr"/>
            <a:r>
              <a:rPr lang="en-GB" dirty="0" err="1">
                <a:solidFill>
                  <a:schemeClr val="bg2"/>
                </a:solidFill>
                <a:ea typeface="TrebuchetMS-Bold"/>
              </a:rPr>
              <a:t>Olave</a:t>
            </a:r>
            <a:r>
              <a:rPr lang="en-GB" dirty="0">
                <a:solidFill>
                  <a:schemeClr val="bg2"/>
                </a:solidFill>
                <a:ea typeface="TrebuchetMS-Bold"/>
              </a:rPr>
              <a:t> 2019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388" y="828675"/>
            <a:ext cx="8386762" cy="2012061"/>
          </a:xfrm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r>
              <a:rPr lang="en-GB" sz="2800" b="1" dirty="0">
                <a:solidFill>
                  <a:srgbClr val="C40063"/>
                </a:solidFill>
                <a:latin typeface="Trebuchet MS" panose="020B0603020202020204" pitchFamily="34" charset="0"/>
                <a:ea typeface="TrebuchetMS-Bold"/>
              </a:rPr>
              <a:t>When is it?</a:t>
            </a:r>
          </a:p>
          <a:p>
            <a:pPr>
              <a:buFont typeface="Arial" pitchFamily="34" charset="0"/>
              <a:buNone/>
              <a:defRPr/>
            </a:pPr>
            <a:r>
              <a:rPr lang="en-GB" sz="2800" dirty="0">
                <a:solidFill>
                  <a:schemeClr val="tx2"/>
                </a:solidFill>
                <a:latin typeface="Trebuchet MS" panose="020B0603020202020204" pitchFamily="34" charset="0"/>
              </a:rPr>
              <a:t>Saturday 27 July to Saturday 3 August 2019</a:t>
            </a:r>
          </a:p>
          <a:p>
            <a:pPr lvl="0">
              <a:buNone/>
              <a:defRPr/>
            </a:pPr>
            <a:r>
              <a:rPr lang="en-GB" sz="2800" b="1" dirty="0">
                <a:solidFill>
                  <a:srgbClr val="C40063"/>
                </a:solidFill>
                <a:latin typeface="Trebuchet MS" panose="020B0603020202020204" pitchFamily="34" charset="0"/>
                <a:ea typeface="TrebuchetMS-Bold"/>
              </a:rPr>
              <a:t>Who can go?</a:t>
            </a:r>
          </a:p>
          <a:p>
            <a:pPr lvl="0">
              <a:buNone/>
              <a:defRPr/>
            </a:pPr>
            <a:r>
              <a:rPr lang="en-GB" sz="2800" dirty="0">
                <a:solidFill>
                  <a:schemeClr val="tx2"/>
                </a:solidFill>
                <a:latin typeface="Trebuchet MS" panose="020B0603020202020204" pitchFamily="34" charset="0"/>
              </a:rPr>
              <a:t>Guides and members of The Senior Section</a:t>
            </a:r>
            <a:endParaRPr lang="en-GB" b="1" dirty="0">
              <a:solidFill>
                <a:schemeClr val="tx2"/>
              </a:solidFill>
              <a:latin typeface="Trebuchet MS" panose="020B0603020202020204" pitchFamily="34" charset="0"/>
              <a:ea typeface="TrebuchetMS-Bold"/>
            </a:endParaRPr>
          </a:p>
          <a:p>
            <a:pPr>
              <a:buFont typeface="Arial" pitchFamily="34" charset="0"/>
              <a:buNone/>
              <a:defRPr/>
            </a:pPr>
            <a:endParaRPr lang="en-GB" sz="2800" dirty="0">
              <a:solidFill>
                <a:schemeClr val="accent3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5A497D2-5E83-49F9-9052-8583B9D20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88" y="3035808"/>
            <a:ext cx="4004500" cy="24940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6CAE795-BF7B-4A9C-8132-7BD52FB89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114" y="3035808"/>
            <a:ext cx="4114036" cy="2494089"/>
          </a:xfrm>
          <a:prstGeom prst="rect">
            <a:avLst/>
          </a:prstGeom>
        </p:spPr>
      </p:pic>
    </p:spTree>
  </p:cSld>
  <p:clrMapOvr>
    <a:masterClrMapping/>
  </p:clrMapOvr>
  <p:transition spd="slow"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>
                <a:solidFill>
                  <a:schemeClr val="bg2"/>
                </a:solidFill>
                <a:ea typeface="TrebuchetMS-Bold"/>
              </a:rPr>
              <a:t>Olave</a:t>
            </a:r>
            <a:r>
              <a:rPr lang="en-GB" dirty="0">
                <a:solidFill>
                  <a:schemeClr val="bg2"/>
                </a:solidFill>
                <a:ea typeface="TrebuchetMS-Bold"/>
              </a:rPr>
              <a:t> 2019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3832" y="1005998"/>
            <a:ext cx="8276336" cy="915859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3200" b="0" dirty="0">
                <a:solidFill>
                  <a:schemeClr val="tx2"/>
                </a:solidFill>
                <a:latin typeface="Trebuchet MS" panose="020B0603020202020204" pitchFamily="34" charset="0"/>
              </a:rPr>
              <a:t>Members of </a:t>
            </a:r>
            <a:r>
              <a:rPr lang="en-US" sz="3200" b="0" dirty="0" err="1">
                <a:solidFill>
                  <a:schemeClr val="tx2"/>
                </a:solidFill>
                <a:latin typeface="Trebuchet MS" panose="020B0603020202020204" pitchFamily="34" charset="0"/>
              </a:rPr>
              <a:t>Girlguiding</a:t>
            </a:r>
            <a:r>
              <a:rPr lang="en-US" sz="3200" b="0" dirty="0">
                <a:solidFill>
                  <a:schemeClr val="tx2"/>
                </a:solidFill>
                <a:latin typeface="Trebuchet MS" panose="020B0603020202020204" pitchFamily="34" charset="0"/>
              </a:rPr>
              <a:t> from across the UK, and international guests, will also be there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buFont typeface="Arial" pitchFamily="34" charset="0"/>
              <a:buChar char="•"/>
              <a:defRPr/>
            </a:pPr>
            <a:endParaRPr lang="en-GB" dirty="0">
              <a:solidFill>
                <a:schemeClr val="accent5"/>
              </a:solidFill>
              <a:latin typeface="Trebuchet MS" pitchFamily="34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endParaRPr lang="en-GB" dirty="0">
              <a:solidFill>
                <a:schemeClr val="accent5"/>
              </a:solidFill>
              <a:latin typeface="Trebuchet MS" pitchFamily="34" charset="0"/>
            </a:endParaRPr>
          </a:p>
          <a:p>
            <a:pPr>
              <a:buFont typeface="Arial" pitchFamily="34" charset="0"/>
              <a:buNone/>
              <a:defRPr/>
            </a:pPr>
            <a:endParaRPr lang="en-GB" dirty="0"/>
          </a:p>
        </p:txBody>
      </p:sp>
      <p:pic>
        <p:nvPicPr>
          <p:cNvPr id="10" name="Picture 9" descr="IMG_206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2"/>
          <a:stretch/>
        </p:blipFill>
        <p:spPr>
          <a:xfrm>
            <a:off x="308608" y="2377440"/>
            <a:ext cx="4187192" cy="3474562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xmlns="" id="{9F26DC7E-9E4B-4E74-AF99-01C1F007B2F2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3"/>
          <a:stretch>
            <a:fillRect/>
          </a:stretch>
        </p:blipFill>
        <p:spPr>
          <a:xfrm>
            <a:off x="4572000" y="2377440"/>
            <a:ext cx="4214813" cy="34745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433388" y="274638"/>
            <a:ext cx="8386762" cy="554418"/>
          </a:xfrm>
        </p:spPr>
        <p:txBody>
          <a:bodyPr/>
          <a:lstStyle/>
          <a:p>
            <a:pPr algn="ctr"/>
            <a:r>
              <a:rPr lang="en-GB" dirty="0" err="1">
                <a:solidFill>
                  <a:schemeClr val="bg2"/>
                </a:solidFill>
                <a:ea typeface="TrebuchetMS-Bold"/>
              </a:rPr>
              <a:t>Olave</a:t>
            </a:r>
            <a:r>
              <a:rPr lang="en-GB" dirty="0">
                <a:solidFill>
                  <a:schemeClr val="bg2"/>
                </a:solidFill>
                <a:ea typeface="TrebuchetMS-Bold"/>
              </a:rPr>
              <a:t> 2019</a:t>
            </a:r>
            <a:endParaRPr lang="en-GB" dirty="0">
              <a:ea typeface="TrebuchetMS-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148" y="796642"/>
            <a:ext cx="8386762" cy="2105594"/>
          </a:xfrm>
        </p:spPr>
        <p:txBody>
          <a:bodyPr/>
          <a:lstStyle/>
          <a:p>
            <a:pPr marL="0" indent="0">
              <a:buNone/>
            </a:pPr>
            <a:r>
              <a:rPr lang="en-GB" sz="2400" b="1" dirty="0">
                <a:solidFill>
                  <a:schemeClr val="bg2"/>
                </a:solidFill>
                <a:latin typeface="Trebuchet MS" panose="020B0603020202020204" pitchFamily="34" charset="0"/>
                <a:ea typeface="TrebuchetMS-Bold"/>
              </a:rPr>
              <a:t>How will the girls camp?</a:t>
            </a:r>
            <a:endParaRPr lang="en-GB" sz="2400" b="1" dirty="0">
              <a:solidFill>
                <a:schemeClr val="bg2"/>
              </a:solidFill>
              <a:latin typeface="Trebuchet MS" pitchFamily="34" charset="0"/>
              <a:ea typeface="ＭＳ Ｐゴシック"/>
              <a:cs typeface="ＭＳ Ｐゴシック"/>
            </a:endParaRPr>
          </a:p>
          <a:p>
            <a:r>
              <a:rPr lang="en-GB" sz="2400" dirty="0">
                <a:solidFill>
                  <a:schemeClr val="tx2"/>
                </a:solidFill>
                <a:latin typeface="Trebuchet MS" pitchFamily="34" charset="0"/>
                <a:ea typeface="ＭＳ Ｐゴシック"/>
                <a:cs typeface="ＭＳ Ｐゴシック"/>
              </a:rPr>
              <a:t>There will be division sub camps, with international guests joining many.</a:t>
            </a:r>
          </a:p>
          <a:p>
            <a:pPr algn="ctr"/>
            <a:r>
              <a:rPr lang="en-GB" sz="2400" dirty="0">
                <a:solidFill>
                  <a:schemeClr val="tx2"/>
                </a:solidFill>
                <a:latin typeface="Trebuchet MS" pitchFamily="34" charset="0"/>
                <a:ea typeface="ＭＳ Ｐゴシック"/>
                <a:cs typeface="ＭＳ Ｐゴシック"/>
              </a:rPr>
              <a:t>Members will be able to come to </a:t>
            </a:r>
            <a:r>
              <a:rPr lang="en-GB" sz="2400" dirty="0" err="1">
                <a:solidFill>
                  <a:schemeClr val="tx2"/>
                </a:solidFill>
                <a:latin typeface="Trebuchet MS" pitchFamily="34" charset="0"/>
                <a:ea typeface="ＭＳ Ｐゴシック"/>
                <a:cs typeface="ＭＳ Ｐゴシック"/>
              </a:rPr>
              <a:t>Olave</a:t>
            </a:r>
            <a:r>
              <a:rPr lang="en-GB" sz="2400" dirty="0">
                <a:solidFill>
                  <a:schemeClr val="tx2"/>
                </a:solidFill>
                <a:latin typeface="Trebuchet MS" pitchFamily="34" charset="0"/>
                <a:ea typeface="ＭＳ Ｐゴシック"/>
                <a:cs typeface="ＭＳ Ｐゴシック"/>
              </a:rPr>
              <a:t> 2019 with or without their unit leaders</a:t>
            </a:r>
          </a:p>
          <a:p>
            <a:endParaRPr lang="en-GB" sz="2800" dirty="0">
              <a:solidFill>
                <a:schemeClr val="bg2"/>
              </a:solidFill>
              <a:latin typeface="Trebuchet MS" pitchFamily="34" charset="0"/>
              <a:ea typeface="ＭＳ Ｐゴシック"/>
              <a:cs typeface="ＭＳ Ｐゴシック"/>
            </a:endParaRPr>
          </a:p>
          <a:p>
            <a:pPr marL="0" indent="0">
              <a:buNone/>
            </a:pPr>
            <a:endParaRPr lang="en-GB" sz="2800" dirty="0">
              <a:solidFill>
                <a:schemeClr val="bg2"/>
              </a:solidFill>
              <a:latin typeface="Trebuchet MS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4" name="Picture Placeholder 4" descr="d9.jpg"/>
          <p:cNvPicPr>
            <a:picLocks noChangeAspect="1"/>
          </p:cNvPicPr>
          <p:nvPr/>
        </p:nvPicPr>
        <p:blipFill>
          <a:blip r:embed="rId2" cstate="print"/>
          <a:srcRect l="5556" r="5556"/>
          <a:stretch>
            <a:fillRect/>
          </a:stretch>
        </p:blipFill>
        <p:spPr bwMode="auto">
          <a:xfrm>
            <a:off x="2853342" y="3065845"/>
            <a:ext cx="3392375" cy="2250852"/>
          </a:xfrm>
          <a:prstGeom prst="round2Same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A96BD5F-86B9-4F90-8790-B987C2496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08" y="4002022"/>
            <a:ext cx="2532634" cy="16216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D3424E8-57D8-4A71-ADB1-D7FAC49C4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69" y="2452602"/>
            <a:ext cx="2497311" cy="14554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C00D344-6035-4ECC-B13E-CCF9B5701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4118" y="2452602"/>
            <a:ext cx="2555104" cy="14554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A1F05A2-C97B-47AC-86B6-B464511243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4118" y="4002022"/>
            <a:ext cx="2542252" cy="1621677"/>
          </a:xfrm>
          <a:prstGeom prst="rect">
            <a:avLst/>
          </a:prstGeom>
        </p:spPr>
      </p:pic>
    </p:spTree>
  </p:cSld>
  <p:clrMapOvr>
    <a:masterClrMapping/>
  </p:clrMapOvr>
  <p:transition spd="slow" advClick="0"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A15D3D-934C-4C05-BAE4-4E31D7993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32" y="274638"/>
            <a:ext cx="8386914" cy="553647"/>
          </a:xfrm>
        </p:spPr>
        <p:txBody>
          <a:bodyPr>
            <a:noAutofit/>
          </a:bodyPr>
          <a:lstStyle/>
          <a:p>
            <a:pPr algn="ctr"/>
            <a:r>
              <a:rPr lang="en-GB" dirty="0" err="1">
                <a:solidFill>
                  <a:schemeClr val="bg2"/>
                </a:solidFill>
              </a:rPr>
              <a:t>Olave</a:t>
            </a:r>
            <a:r>
              <a:rPr lang="en-GB" dirty="0">
                <a:solidFill>
                  <a:schemeClr val="bg2"/>
                </a:solidFill>
              </a:rPr>
              <a:t> 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D3BB1CF-7DAE-4A11-8465-F4FA75569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832" y="828285"/>
            <a:ext cx="8386914" cy="923925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GB" sz="2800" dirty="0">
                <a:solidFill>
                  <a:srgbClr val="5087C7"/>
                </a:solidFill>
                <a:latin typeface="Trebuchet MS" panose="020B0603020202020204" pitchFamily="34" charset="0"/>
              </a:rPr>
              <a:t>What activities happen at International Camp? </a:t>
            </a:r>
            <a:endParaRPr lang="en-GB" sz="28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                      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8537A1D-DBC3-496E-B0E4-76F88DBC5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31" y="2344904"/>
            <a:ext cx="2495766" cy="22874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6136EDF-5913-4C62-B4D1-D853B9B4F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789" y="1839616"/>
            <a:ext cx="2663000" cy="20841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6E78E4F-865E-4A39-A93B-A09588729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2817" y="4011169"/>
            <a:ext cx="2888943" cy="18722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38ADBBC-F84D-405D-99BD-D13E8D4746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980" y="2344904"/>
            <a:ext cx="2495766" cy="228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irlguiding PowerPoint Template">
  <a:themeElements>
    <a:clrScheme name="Girlguiding">
      <a:dk1>
        <a:sysClr val="windowText" lastClr="000000"/>
      </a:dk1>
      <a:lt1>
        <a:sysClr val="window" lastClr="FFFFFF"/>
      </a:lt1>
      <a:dk2>
        <a:srgbClr val="5087C7"/>
      </a:dk2>
      <a:lt2>
        <a:srgbClr val="C40063"/>
      </a:lt2>
      <a:accent1>
        <a:srgbClr val="EF4130"/>
      </a:accent1>
      <a:accent2>
        <a:srgbClr val="FFD400"/>
      </a:accent2>
      <a:accent3>
        <a:srgbClr val="009DAD"/>
      </a:accent3>
      <a:accent4>
        <a:srgbClr val="8B52A1"/>
      </a:accent4>
      <a:accent5>
        <a:srgbClr val="F78E1E"/>
      </a:accent5>
      <a:accent6>
        <a:srgbClr val="72BF44"/>
      </a:accent6>
      <a:hlink>
        <a:srgbClr val="004382"/>
      </a:hlink>
      <a:folHlink>
        <a:srgbClr val="00A5C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1292</TotalTime>
  <Words>431</Words>
  <Application>Microsoft Office PowerPoint</Application>
  <PresentationFormat>On-screen Show (4:3)</PresentationFormat>
  <Paragraphs>54</Paragraphs>
  <Slides>17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ＭＳ Ｐゴシック</vt:lpstr>
      <vt:lpstr>Arial</vt:lpstr>
      <vt:lpstr>Calibri</vt:lpstr>
      <vt:lpstr>Trebuchet MS</vt:lpstr>
      <vt:lpstr>TrebuchetMS-Bold</vt:lpstr>
      <vt:lpstr>Wingdings</vt:lpstr>
      <vt:lpstr>Girlguiding PowerPoint Template</vt:lpstr>
      <vt:lpstr> </vt:lpstr>
      <vt:lpstr>The first ever Olave International Camp was held in Battle in 1989!</vt:lpstr>
      <vt:lpstr>Since Olave ‘89 Girlguiding Sussex East County has hosted an international camp  every four to five years!</vt:lpstr>
      <vt:lpstr>Olave 2019</vt:lpstr>
      <vt:lpstr>Olave 2019</vt:lpstr>
      <vt:lpstr>Olave 2019 </vt:lpstr>
      <vt:lpstr>Olave 2019</vt:lpstr>
      <vt:lpstr>Olave 2019</vt:lpstr>
      <vt:lpstr>Olave 2019</vt:lpstr>
      <vt:lpstr>PowerPoint Presentation</vt:lpstr>
      <vt:lpstr>PowerPoint Presentation</vt:lpstr>
      <vt:lpstr>PowerPoint Presentation</vt:lpstr>
      <vt:lpstr>Olave 2019</vt:lpstr>
      <vt:lpstr>Olave 2019</vt:lpstr>
      <vt:lpstr>Olave 2019</vt:lpstr>
      <vt:lpstr>Quotes from previous Olave camps</vt:lpstr>
      <vt:lpstr>Olave 2019  International Camp</vt:lpstr>
    </vt:vector>
  </TitlesOfParts>
  <Company>Girlguiding UK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 Stone</dc:creator>
  <cp:lastModifiedBy>Girlguiding Training</cp:lastModifiedBy>
  <cp:revision>141</cp:revision>
  <cp:lastPrinted>2018-02-13T10:52:28Z</cp:lastPrinted>
  <dcterms:created xsi:type="dcterms:W3CDTF">2013-02-21T12:36:47Z</dcterms:created>
  <dcterms:modified xsi:type="dcterms:W3CDTF">2018-03-21T19:38:37Z</dcterms:modified>
</cp:coreProperties>
</file>